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sldIdLst>
    <p:sldId id="261" r:id="rId5"/>
    <p:sldId id="276" r:id="rId6"/>
    <p:sldId id="262" r:id="rId7"/>
    <p:sldId id="263" r:id="rId8"/>
    <p:sldId id="265" r:id="rId9"/>
    <p:sldId id="266" r:id="rId10"/>
    <p:sldId id="277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556" y="2878930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/>
              <a:t>EnviroSense</a:t>
            </a:r>
            <a:r>
              <a:rPr lang="en-US" sz="3600" b="1" dirty="0"/>
              <a:t> - Smart Temperature and Humidity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E93F-62A7-4B08-A4C3-E9D6EB09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2436E-1E1F-4C5B-BD77-A812CC96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/>
              <a:t>EnviroSense</a:t>
            </a:r>
            <a:r>
              <a:rPr lang="en-US" dirty="0"/>
              <a:t> is your go-to solution for real-time temperature and humidity monitoring. Designed for simplicity and efficiency, it offers continuous tracking, instant alerts, and optional remote access. With a user-friendly interface, energy efficiency, and a robust enclosure, </a:t>
            </a:r>
            <a:r>
              <a:rPr lang="en-US" dirty="0" err="1"/>
              <a:t>EnviroSense</a:t>
            </a:r>
            <a:r>
              <a:rPr lang="en-US" dirty="0"/>
              <a:t> ensures a smarter, more comfortable indoor environment. Welcome to enhanced living with </a:t>
            </a:r>
            <a:r>
              <a:rPr lang="en-US" dirty="0" err="1"/>
              <a:t>EnviroSense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790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23813" y="-11107"/>
            <a:ext cx="7005989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Problem Statement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802" y="2249486"/>
            <a:ext cx="5024085" cy="351472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1-Real-time Monitoring</a:t>
            </a:r>
          </a:p>
          <a:p>
            <a:pPr marL="0" indent="0">
              <a:buNone/>
            </a:pPr>
            <a:r>
              <a:rPr lang="en-US" sz="2000" b="1" dirty="0"/>
              <a:t>2-</a:t>
            </a:r>
            <a:r>
              <a:rPr lang="en-US" b="1" dirty="0"/>
              <a:t>User-Friendly Output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3-</a:t>
            </a:r>
            <a:r>
              <a:rPr lang="en-US" b="1" dirty="0"/>
              <a:t>Alert Mechanism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4-</a:t>
            </a:r>
            <a:r>
              <a:rPr lang="en-US" b="1" dirty="0"/>
              <a:t>Remote Access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5-</a:t>
            </a:r>
            <a:r>
              <a:rPr lang="en-US" b="1" dirty="0"/>
              <a:t>Problem Detection and Notification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6-</a:t>
            </a:r>
            <a:r>
              <a:rPr lang="en-US" b="1" dirty="0"/>
              <a:t>Energy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1AA7-4139-45C0-A2BA-AC1E44C7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Materials/Tools</a:t>
            </a:r>
            <a:r>
              <a:rPr lang="en-US" sz="1400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2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7FAC-D6B8-43FF-BEF5-AB9DF826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875211" cy="1478570"/>
          </a:xfrm>
        </p:spPr>
        <p:txBody>
          <a:bodyPr/>
          <a:lstStyle/>
          <a:p>
            <a:r>
              <a:rPr lang="en-US" b="1" dirty="0"/>
              <a:t>ESP32: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CE399-1B06-4ADD-8EF4-1E6F36BF1FD4}"/>
              </a:ext>
            </a:extLst>
          </p:cNvPr>
          <p:cNvSpPr txBox="1"/>
          <p:nvPr/>
        </p:nvSpPr>
        <p:spPr>
          <a:xfrm>
            <a:off x="6172200" y="711472"/>
            <a:ext cx="4875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DHT Sensor:</a:t>
            </a:r>
            <a:endParaRPr lang="en-US" sz="3600" dirty="0"/>
          </a:p>
          <a:p>
            <a:endParaRPr lang="en-US" sz="3600" dirty="0"/>
          </a:p>
        </p:txBody>
      </p:sp>
      <p:pic>
        <p:nvPicPr>
          <p:cNvPr id="11" name="Content Placeholder 10" descr="A close-up of a microchip&#10;&#10;Description automatically generated">
            <a:extLst>
              <a:ext uri="{FF2B5EF4-FFF2-40B4-BE49-F238E27FC236}">
                <a16:creationId xmlns:a16="http://schemas.microsoft.com/office/drawing/2014/main" id="{9BE1F2ED-6483-450E-A777-8F86422974E2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7064" y="2097088"/>
            <a:ext cx="4875210" cy="3694111"/>
          </a:xfrm>
          <a:prstGeom prst="rect">
            <a:avLst/>
          </a:prstGeom>
        </p:spPr>
      </p:pic>
      <p:pic>
        <p:nvPicPr>
          <p:cNvPr id="13" name="Content Placeholder 12" descr="A blue and black electronic device&#10;&#10;Description automatically generated">
            <a:extLst>
              <a:ext uri="{FF2B5EF4-FFF2-40B4-BE49-F238E27FC236}">
                <a16:creationId xmlns:a16="http://schemas.microsoft.com/office/drawing/2014/main" id="{8524AB4E-8852-49A2-AE3B-0FEEB24ABEB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9729" y="1911801"/>
            <a:ext cx="5289128" cy="36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7FAC-D6B8-43FF-BEF5-AB9DF826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875211" cy="1478570"/>
          </a:xfrm>
        </p:spPr>
        <p:txBody>
          <a:bodyPr/>
          <a:lstStyle/>
          <a:p>
            <a:pPr lvl="0"/>
            <a:r>
              <a:rPr lang="en-US" b="1" dirty="0"/>
              <a:t>Jumper wires: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CE399-1B06-4ADD-8EF4-1E6F36BF1FD4}"/>
              </a:ext>
            </a:extLst>
          </p:cNvPr>
          <p:cNvSpPr txBox="1"/>
          <p:nvPr/>
        </p:nvSpPr>
        <p:spPr>
          <a:xfrm>
            <a:off x="6175378" y="743634"/>
            <a:ext cx="4875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Bread</a:t>
            </a:r>
            <a:endParaRPr lang="ar-JO" sz="3600" b="1" dirty="0"/>
          </a:p>
          <a:p>
            <a:endParaRPr lang="en-US" sz="3600" dirty="0"/>
          </a:p>
        </p:txBody>
      </p:sp>
      <p:pic>
        <p:nvPicPr>
          <p:cNvPr id="10" name="Content Placeholder 9" descr="A close-up of a cable&#10;&#10;Description automatically generated">
            <a:extLst>
              <a:ext uri="{FF2B5EF4-FFF2-40B4-BE49-F238E27FC236}">
                <a16:creationId xmlns:a16="http://schemas.microsoft.com/office/drawing/2014/main" id="{B13261D4-381D-448E-B815-1EB697B90E1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14" y="2249488"/>
            <a:ext cx="4587015" cy="3541712"/>
          </a:xfrm>
          <a:prstGeom prst="rect">
            <a:avLst/>
          </a:prstGeom>
        </p:spPr>
      </p:pic>
      <p:pic>
        <p:nvPicPr>
          <p:cNvPr id="12" name="Content Placeholder 11" descr="A close-up of a white breadboard&#10;&#10;Description automatically generated">
            <a:extLst>
              <a:ext uri="{FF2B5EF4-FFF2-40B4-BE49-F238E27FC236}">
                <a16:creationId xmlns:a16="http://schemas.microsoft.com/office/drawing/2014/main" id="{6B9DC765-5777-4D0B-BADB-9433A43E3CD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8" y="2249488"/>
            <a:ext cx="4794508" cy="35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3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4-01-21 at 13.39.38">
            <a:hlinkClick r:id="" action="ppaction://media"/>
            <a:extLst>
              <a:ext uri="{FF2B5EF4-FFF2-40B4-BE49-F238E27FC236}">
                <a16:creationId xmlns:a16="http://schemas.microsoft.com/office/drawing/2014/main" id="{C9A36569-DF1D-4E44-806C-2DCFEEFC4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551329"/>
            <a:ext cx="121920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7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9280-61BB-4A4A-A9A8-5FF9F5611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Thanks</a:t>
            </a:r>
            <a:br>
              <a:rPr lang="en-US" sz="6000" b="1" dirty="0"/>
            </a:br>
            <a:endParaRPr lang="en-US" sz="6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18417-CCB5-48A4-B0F9-33CD23860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3121491"/>
          </a:xfrm>
        </p:spPr>
        <p:txBody>
          <a:bodyPr/>
          <a:lstStyle/>
          <a:p>
            <a:r>
              <a:rPr lang="en-US" dirty="0"/>
              <a:t>Supervised By Dr:</a:t>
            </a:r>
          </a:p>
          <a:p>
            <a:r>
              <a:rPr lang="en-US" dirty="0"/>
              <a:t> Laith W. AL Shehab.</a:t>
            </a:r>
          </a:p>
          <a:p>
            <a:endParaRPr lang="en-US" dirty="0"/>
          </a:p>
          <a:p>
            <a:r>
              <a:rPr lang="en-US" dirty="0"/>
              <a:t>Prepared by:</a:t>
            </a:r>
          </a:p>
          <a:p>
            <a:r>
              <a:rPr lang="en-US" dirty="0"/>
              <a:t>Shamsaldin </a:t>
            </a:r>
            <a:r>
              <a:rPr lang="en-US" dirty="0" err="1"/>
              <a:t>mohanad</a:t>
            </a:r>
            <a:r>
              <a:rPr lang="en-US" dirty="0"/>
              <a:t> </a:t>
            </a:r>
            <a:r>
              <a:rPr lang="en-US" dirty="0" err="1"/>
              <a:t>abdin</a:t>
            </a:r>
            <a:r>
              <a:rPr lang="en-US" dirty="0"/>
              <a:t> 201810454.</a:t>
            </a:r>
          </a:p>
          <a:p>
            <a:r>
              <a:rPr lang="en-US" b="1" dirty="0"/>
              <a:t>Mohammad Abu </a:t>
            </a:r>
            <a:r>
              <a:rPr lang="en-US" b="1" dirty="0" err="1"/>
              <a:t>Gharbieh</a:t>
            </a:r>
            <a:r>
              <a:rPr lang="en-US" dirty="0"/>
              <a:t> </a:t>
            </a:r>
            <a:r>
              <a:rPr lang="en-US" b="1" dirty="0"/>
              <a:t>201910372.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04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125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EnviroSense - Smart Temperature and Humidity Monitoring System</vt:lpstr>
      <vt:lpstr>Introduction:</vt:lpstr>
      <vt:lpstr>Problem Statement</vt:lpstr>
      <vt:lpstr>Materials/Tools:</vt:lpstr>
      <vt:lpstr>ESP32: </vt:lpstr>
      <vt:lpstr>Jumper wires:</vt:lpstr>
      <vt:lpstr>PowerPoint Presentation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2024-01-20T13:04:09Z</dcterms:created>
  <dcterms:modified xsi:type="dcterms:W3CDTF">2024-01-21T10:50:28Z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